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56" r:id="rId11"/>
    <p:sldId id="260" r:id="rId12"/>
    <p:sldId id="262" r:id="rId13"/>
    <p:sldId id="263" r:id="rId14"/>
    <p:sldId id="264" r:id="rId15"/>
    <p:sldId id="265" r:id="rId16"/>
    <p:sldId id="271" r:id="rId17"/>
    <p:sldId id="280" r:id="rId18"/>
    <p:sldId id="279" r:id="rId19"/>
    <p:sldId id="275" r:id="rId20"/>
    <p:sldId id="278" r:id="rId21"/>
    <p:sldId id="277" r:id="rId22"/>
    <p:sldId id="276" r:id="rId23"/>
    <p:sldId id="274" r:id="rId24"/>
    <p:sldId id="26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94660"/>
  </p:normalViewPr>
  <p:slideViewPr>
    <p:cSldViewPr snapToGrid="0">
      <p:cViewPr>
        <p:scale>
          <a:sx n="75" d="100"/>
          <a:sy n="75" d="100"/>
        </p:scale>
        <p:origin x="-34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 smtClean="0"/>
              <a:t>   </a:t>
            </a:r>
            <a:r>
              <a:rPr lang="en-US" altLang="zh-TW" sz="8000" dirty="0" smtClean="0">
                <a:latin typeface="Ink Free" panose="03080402000500000000" pitchFamily="66" charset="0"/>
              </a:rPr>
              <a:t>My </a:t>
            </a:r>
            <a:r>
              <a:rPr lang="en-US" altLang="zh-TW" sz="8000" dirty="0">
                <a:latin typeface="Ink Free" panose="03080402000500000000" pitchFamily="66" charset="0"/>
              </a:rPr>
              <a:t>J</a:t>
            </a:r>
            <a:r>
              <a:rPr lang="en-US" altLang="zh-TW" sz="8000" dirty="0" smtClean="0">
                <a:latin typeface="Ink Free" panose="03080402000500000000" pitchFamily="66" charset="0"/>
              </a:rPr>
              <a:t>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德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795379" y="1117975"/>
            <a:ext cx="9460695" cy="4426410"/>
            <a:chOff x="737707" y="216815"/>
            <a:chExt cx="9460695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011023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737707" y="3785385"/>
              <a:ext cx="6054777" cy="857840"/>
              <a:chOff x="763630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763630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2358475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3780044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5470184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6062569" y="195757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2426841" y="308315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3180944" y="383725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942805" y="407639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754349" y="326484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7837072" y="470775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9528410" y="470775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8575085" y="398829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4514295" y="1491750"/>
            <a:ext cx="1155313" cy="21234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6153673" y="256804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9332305" y="398084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  <a:r>
              <a:rPr lang="en-US" altLang="zh-TW" sz="4400" dirty="0" smtClean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誠實、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開放的表現形式、及一個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中立，但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又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字體，我們選擇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手寫感覺的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汙染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海洋，讓人彷彿也身在海洋中觀看海底生物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8655" y="1958109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後臺方面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加入可以在線上更改日記文字的功能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連貫性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-182879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3418" y="2857944"/>
            <a:ext cx="5488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紀錄在旅途中發生的各種趣事或是學習到的經驗，並搭配旅途中的圖片，讓日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畫面更加有趣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082920" y="1460937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一個書櫃，並讓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日記本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按照月份擺放，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沒有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的月份則空著，讓使用者更方便去選擇日記與辨識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57048" y="627884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</a:t>
            </a:r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7255" y="58508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578069" y="458963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smtClean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9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693"/>
          <a:stretch/>
        </p:blipFill>
        <p:spPr bwMode="auto">
          <a:xfrm>
            <a:off x="574896" y="1876221"/>
            <a:ext cx="5135349" cy="28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been a travel blogger for </a:t>
            </a:r>
            <a:r>
              <a:rPr lang="en-US" altLang="zh-TW" sz="2200" dirty="0" smtClean="0"/>
              <a:t>nine years.</a:t>
            </a:r>
            <a:endParaRPr lang="en-US" altLang="zh-TW" sz="2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不公開日記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Nikon</a:t>
            </a:r>
            <a:r>
              <a:rPr lang="en-US" altLang="zh-TW" sz="2200" dirty="0"/>
              <a:t> </a:t>
            </a:r>
            <a:r>
              <a:rPr lang="en-US" altLang="zh-TW" sz="2200" dirty="0" smtClean="0"/>
              <a:t>D5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/>
              <a:t>SonyDSC-RX1</a:t>
            </a:r>
            <a:endParaRPr lang="en-US" altLang="zh-TW" sz="2200" dirty="0"/>
          </a:p>
          <a:p>
            <a:pPr algn="just">
              <a:lnSpc>
                <a:spcPct val="150000"/>
              </a:lnSpc>
            </a:pPr>
            <a:r>
              <a:rPr lang="en-US" altLang="zh-TW" sz="2200" dirty="0" smtClean="0">
                <a:ea typeface="標楷體" panose="03000509000000000000" pitchFamily="65" charset="-120"/>
              </a:rPr>
              <a:t>IG</a:t>
            </a:r>
            <a:r>
              <a:rPr lang="zh-TW" altLang="en-US" sz="2200" dirty="0" smtClean="0">
                <a:ea typeface="PMingLiU" panose="02020500000000000000" pitchFamily="18" charset="-120"/>
              </a:rPr>
              <a:t>、</a:t>
            </a:r>
            <a:r>
              <a:rPr lang="en-US" altLang="zh-TW" sz="2200" dirty="0" smtClean="0">
                <a:ea typeface="標楷體" panose="03000509000000000000" pitchFamily="65" charset="-120"/>
              </a:rPr>
              <a:t>FB</a:t>
            </a:r>
            <a:r>
              <a:rPr lang="zh-TW" altLang="en-US" sz="2200" dirty="0" smtClean="0">
                <a:ea typeface="PMingLiU" panose="02020500000000000000" pitchFamily="18" charset="-120"/>
              </a:rPr>
              <a:t> 、</a:t>
            </a:r>
            <a:r>
              <a:rPr lang="en-US" altLang="zh-TW" sz="2200" dirty="0" smtClean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島待半年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859</Words>
  <Application>Microsoft Office PowerPoint</Application>
  <PresentationFormat>寬螢幕</PresentationFormat>
  <Paragraphs>149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72</cp:revision>
  <dcterms:created xsi:type="dcterms:W3CDTF">2020-04-29T17:34:24Z</dcterms:created>
  <dcterms:modified xsi:type="dcterms:W3CDTF">2020-06-17T15:48:51Z</dcterms:modified>
</cp:coreProperties>
</file>